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23465-DC6E-45F0-9FBD-C0585B09267D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6A0C-8409-47D3-94DE-2CFC2F000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76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23465-DC6E-45F0-9FBD-C0585B09267D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6A0C-8409-47D3-94DE-2CFC2F000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476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23465-DC6E-45F0-9FBD-C0585B09267D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6A0C-8409-47D3-94DE-2CFC2F000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452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23465-DC6E-45F0-9FBD-C0585B09267D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6A0C-8409-47D3-94DE-2CFC2F000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56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23465-DC6E-45F0-9FBD-C0585B09267D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6A0C-8409-47D3-94DE-2CFC2F000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58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23465-DC6E-45F0-9FBD-C0585B09267D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6A0C-8409-47D3-94DE-2CFC2F000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58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23465-DC6E-45F0-9FBD-C0585B09267D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6A0C-8409-47D3-94DE-2CFC2F000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96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23465-DC6E-45F0-9FBD-C0585B09267D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6A0C-8409-47D3-94DE-2CFC2F000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57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23465-DC6E-45F0-9FBD-C0585B09267D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6A0C-8409-47D3-94DE-2CFC2F000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73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23465-DC6E-45F0-9FBD-C0585B09267D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6A0C-8409-47D3-94DE-2CFC2F000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8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23465-DC6E-45F0-9FBD-C0585B09267D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6A0C-8409-47D3-94DE-2CFC2F000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62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23465-DC6E-45F0-9FBD-C0585B09267D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D6A0C-8409-47D3-94DE-2CFC2F000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63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PENUGASAN ACARA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LATDAS KMPA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03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PENUGASAN VIDEO EDUKASI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66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dirty="0" smtClean="0"/>
              <a:t>Ketentuan</a:t>
            </a:r>
            <a:endParaRPr lang="af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f-ZA" sz="1800" dirty="0" smtClean="0"/>
              <a:t>Video edukasi harus berisikan materi tentang: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f-ZA" sz="1800" dirty="0" smtClean="0"/>
              <a:t> Kesehatan organ </a:t>
            </a:r>
            <a:r>
              <a:rPr lang="af-ZA" sz="1800" dirty="0" smtClean="0"/>
              <a:t>reproduksi (kelompok 1, 7, 9, 11)</a:t>
            </a:r>
            <a:endParaRPr lang="af-ZA" sz="1800" dirty="0" smtClean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f-ZA" sz="1800" dirty="0" smtClean="0"/>
              <a:t> Pencegahan dan penanganan HIV/ </a:t>
            </a:r>
            <a:r>
              <a:rPr lang="af-ZA" sz="1800" dirty="0" smtClean="0"/>
              <a:t>AIDS (kelompok 3, 5, 8, 10)</a:t>
            </a:r>
            <a:endParaRPr lang="af-ZA" sz="1800" dirty="0" smtClean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f-ZA" sz="1800" dirty="0" smtClean="0"/>
              <a:t> Bahaya </a:t>
            </a:r>
            <a:r>
              <a:rPr lang="af-ZA" sz="1800" dirty="0" smtClean="0"/>
              <a:t>NAPZA (kelompok 2, 4, 6, 12)</a:t>
            </a:r>
            <a:endParaRPr lang="af-ZA" sz="1800" dirty="0" smtClean="0"/>
          </a:p>
          <a:p>
            <a:pPr marL="3429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f-ZA" sz="1800" dirty="0" smtClean="0">
                <a:solidFill>
                  <a:srgbClr val="FF0000"/>
                </a:solidFill>
              </a:rPr>
              <a:t>Kelompok </a:t>
            </a:r>
            <a:r>
              <a:rPr lang="af-ZA" sz="1800" dirty="0" smtClean="0">
                <a:solidFill>
                  <a:srgbClr val="FF0000"/>
                </a:solidFill>
              </a:rPr>
              <a:t>video edukasi adalah kelompok Latdas, bukan kelompok </a:t>
            </a:r>
            <a:r>
              <a:rPr lang="af-ZA" sz="1800" dirty="0" smtClean="0">
                <a:solidFill>
                  <a:srgbClr val="FF0000"/>
                </a:solidFill>
              </a:rPr>
              <a:t>Lokakarya</a:t>
            </a:r>
            <a:endParaRPr lang="af-ZA" sz="1800" dirty="0" smtClean="0"/>
          </a:p>
          <a:p>
            <a:pPr marL="3429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f-ZA" sz="1800" dirty="0" smtClean="0"/>
              <a:t>Durasi setiap video edukasi adalah </a:t>
            </a:r>
            <a:r>
              <a:rPr lang="af-ZA" sz="1800" dirty="0" smtClean="0"/>
              <a:t>3-10 menit dengan ketentuan </a:t>
            </a:r>
            <a:r>
              <a:rPr lang="af-ZA" sz="1800" dirty="0" smtClean="0">
                <a:solidFill>
                  <a:srgbClr val="FF0000"/>
                </a:solidFill>
              </a:rPr>
              <a:t>tidak termasuk behind the scene</a:t>
            </a:r>
          </a:p>
          <a:p>
            <a:pPr marL="3429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f-ZA" sz="1800" dirty="0"/>
              <a:t>S</a:t>
            </a:r>
            <a:r>
              <a:rPr lang="af-ZA" sz="1800" dirty="0" smtClean="0"/>
              <a:t>etiap kelompok minimal mengikutsertakan ¾ dari anggota kelompoknya untuk tampil dalam video edukasi</a:t>
            </a:r>
            <a:endParaRPr lang="af-ZA" sz="1800" dirty="0" smtClean="0"/>
          </a:p>
          <a:p>
            <a:pPr marL="3429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f-ZA" sz="1800" dirty="0" smtClean="0"/>
              <a:t>Video edukasi harus mendidik, menarik, dan tidak mengandung unsur SARA</a:t>
            </a:r>
          </a:p>
          <a:p>
            <a:pPr marL="3429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f-ZA" sz="1800" dirty="0" smtClean="0"/>
              <a:t>Batas akhir pengumpulan Video Edukasi adalah tanggal </a:t>
            </a:r>
            <a:r>
              <a:rPr lang="af-ZA" sz="1800" b="1" dirty="0" smtClean="0">
                <a:solidFill>
                  <a:srgbClr val="FF0000"/>
                </a:solidFill>
              </a:rPr>
              <a:t>20 Desember 2015</a:t>
            </a:r>
            <a:endParaRPr lang="af-ZA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57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PENUGASAN PRESENTASI LOKAKARYA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4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dirty="0" smtClean="0"/>
              <a:t>Ketentuan</a:t>
            </a:r>
            <a:endParaRPr lang="af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f-ZA" sz="2000" dirty="0" smtClean="0"/>
              <a:t>Setiap kelompok harus membuat alat bantu presentasi berupa power point untuk dipresentasikan pada Latdas KMPA III tanggal 3 Januari 2015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f-ZA" sz="2000" dirty="0" smtClean="0"/>
              <a:t>Ruangan 1: berbahasa Indonesia target </a:t>
            </a:r>
            <a:r>
              <a:rPr lang="af-ZA" sz="2000" dirty="0" smtClean="0"/>
              <a:t>siswa SMP/ SMA</a:t>
            </a:r>
            <a:endParaRPr lang="af-ZA" sz="2000" dirty="0" smtClean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f-ZA" sz="2000" dirty="0" smtClean="0"/>
              <a:t>Ruangan 2: berbahasa Indonesia </a:t>
            </a:r>
            <a:r>
              <a:rPr lang="af-ZA" sz="2000" dirty="0" smtClean="0"/>
              <a:t>target ODHA</a:t>
            </a:r>
            <a:endParaRPr lang="af-ZA" sz="2000" dirty="0" smtClean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f-ZA" sz="2000" dirty="0" smtClean="0"/>
              <a:t>Ruangan 3: berbahasa Bali target masyarakat di Banjar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f-ZA" sz="2000" dirty="0" smtClean="0"/>
              <a:t>Presentasi dibuat semenarik mungkin, maksimal isi 1 slide adalah 7 baris dengan ukuran tulisan minimal </a:t>
            </a:r>
            <a:r>
              <a:rPr lang="af-ZA" sz="2000" dirty="0" smtClean="0"/>
              <a:t>24</a:t>
            </a:r>
            <a:r>
              <a:rPr lang="af-ZA" sz="2000" dirty="0" smtClean="0"/>
              <a:t> </a:t>
            </a:r>
            <a:r>
              <a:rPr lang="af-ZA" sz="2000" dirty="0" smtClean="0"/>
              <a:t>pt, design presentasi tidak distracting dan mudah dibaca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f-ZA" sz="2000" dirty="0" smtClean="0"/>
              <a:t>Alokasi waktu presentasi adalah 10 menit presentasi dan 15 menit sesi Tanya jawab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f-ZA" sz="2000" dirty="0" smtClean="0"/>
              <a:t>Seluruh anggota kelompok harus menguasai isi dari presentasi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f-ZA" sz="2000" dirty="0" smtClean="0"/>
              <a:t>Batas akhir pengumpulan power point lokakarya adalah tanggal </a:t>
            </a:r>
            <a:r>
              <a:rPr lang="af-ZA" sz="2000" b="1" dirty="0" smtClean="0">
                <a:solidFill>
                  <a:srgbClr val="FF0000"/>
                </a:solidFill>
              </a:rPr>
              <a:t>20 Desember 2015</a:t>
            </a:r>
            <a:endParaRPr lang="af-ZA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80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</TotalTime>
  <Words>227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PENUGASAN ACARA</vt:lpstr>
      <vt:lpstr>PENUGASAN VIDEO EDUKASI</vt:lpstr>
      <vt:lpstr>Ketentuan</vt:lpstr>
      <vt:lpstr>PENUGASAN PRESENTASI LOKAKARYA</vt:lpstr>
      <vt:lpstr>Ketentuan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PENUGASAN ACARA</dc:title>
  <dc:creator>AdityaErsa</dc:creator>
  <cp:lastModifiedBy>AdityaErsa</cp:lastModifiedBy>
  <cp:revision>6</cp:revision>
  <dcterms:created xsi:type="dcterms:W3CDTF">2015-10-28T15:31:53Z</dcterms:created>
  <dcterms:modified xsi:type="dcterms:W3CDTF">2015-10-29T01:39:23Z</dcterms:modified>
</cp:coreProperties>
</file>